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370F8-CFA8-4663-923B-82D43B764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B2F4DA-978C-40EE-99C5-2953C4236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5A3E66-A9B7-4C36-83E0-81425FF5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8B72AF-BD1A-4254-92A5-3532F062C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CF046B-55D3-4217-9D62-2364ED1C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04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9B1C4-C552-4B1B-B292-6ACEAF08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9413EE-461A-42E9-A48A-D1E1CA06E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2B7E31-20E4-4F36-B0E7-60759C2E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E622F1-1A8D-4321-BA6D-B7AE1478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8C100A-D4A1-44DB-B577-1DDED1A9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4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CE2F4BC-29C5-4977-9D54-5B8270893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0BF5817-397A-48E4-A158-DC0430048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C6F1B3-26C6-4E65-8A6A-445B1DE6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06A985-70D1-41E7-ADC7-5D0947F3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14B3BF-BE18-4206-8C73-9CDB34A0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21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CFC63-6E55-4E73-B731-A18EC0BB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D9941-5CAD-4D5E-B1E4-D7663099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996DDF-7599-4B91-A65C-C8FC1E45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18BF1D-1F28-4016-AB2B-89B76106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134994-88E3-4174-A29D-1A9CBEB0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7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626F4-13A8-46EF-894F-6E404E76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768B1A-85AD-4864-8F66-6181EFBD3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AC9B5B-75B1-4D79-8ADB-9926CEB0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20919D-FD4E-4744-9F3D-1B3A612A9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B42513-A2D2-4138-A579-A2D2B917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58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1A57E-86A1-4281-9385-82F35C79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37F57-BC8F-420B-9BAF-C300746E9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BC7E67-49F6-4048-8D74-1C35036E3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077180-A5BC-47BC-B28C-6120886C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A126BB-E9E7-46D9-9E0C-C5AAC396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9FE25D-D923-4443-BB68-88DBB719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69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C7AAB-8911-45B1-8E04-A60ACBDD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8D068A-FE39-415E-8FB4-327F435E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C3F951-4DF9-453D-99A0-AD4028B4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FE2D1EA-F189-4301-9BED-6DCB158F0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F0A445-553F-4890-9422-58CBAED9A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F77C4D-6B0C-4A8B-B3ED-4E9BF74F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EA07857-0F49-4CB9-8F62-1CAFE5B2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0994D2A-9EE7-4851-90E0-A17A45C9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79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3D865-9F12-434F-A460-7493C12F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32C6E7-1FA0-4D4E-A8D0-3D941125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170FA5-E82A-40E5-813E-60D143F3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1B72E8-BC50-4EBF-AA94-B49151B3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85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812DFE-F362-4D28-966F-08F75AD8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A6302C3-5411-46C3-AB42-5E5FB233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B615F8-45F9-4C81-A621-B93CCDF8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13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8513B-8852-4998-A066-9DC130E0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7D6F1F-5F38-492C-AD0C-9783A69DC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E497A6-3879-4FCE-BEE3-9819523DD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2C7819-9A8F-4C3C-B8C8-91A9E54A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55C93B-2367-48E1-9117-032E449F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78AAD5-D1F0-426E-8932-4AA44CE2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62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DCBDD-82D5-4C1B-BA1D-C63BFE59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2039E00-59AE-454D-A7B7-13FBC7C0B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D9056F-982C-484A-8894-F6952AF1A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B8367F-BEF3-47FA-8EEF-D3D6302E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4DBDB9-EB8A-4EC4-A2DC-EF5BC06B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9796F4-462A-4435-B2AB-BC63DFF0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95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AD9458-2307-4719-922F-A8C68C0C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95B7B7-8DDE-431B-A8C2-9C4EBDD71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4CAAB0-2E6C-4879-AF62-003EB5A16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E21F-F0A9-401E-8A60-CB0E4FD6EC50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65AA14-6CC7-429A-BEB7-AA5094F22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092E91-8D4F-4521-AADF-D277AF347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1EB8-5CF7-4087-9A99-68291370C4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22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E7E2C-59AA-4002-85BB-DB70E499A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r>
              <a:rPr lang="nl-NL" sz="4800" dirty="0"/>
              <a:t>De nieuwe </a:t>
            </a:r>
            <a:r>
              <a:rPr lang="nl-NL" sz="4800" dirty="0" err="1"/>
              <a:t>Brenner</a:t>
            </a:r>
            <a:r>
              <a:rPr lang="nl-NL" sz="4800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5E4730-7296-4EC6-B2E0-9EF67454B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r>
              <a:rPr lang="nl-NL" sz="2000" dirty="0"/>
              <a:t>Malissa , Alex &amp; Mohamed-Amine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F2DDBAD-4E2E-4560-B16A-41257CCC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94" y="1863801"/>
            <a:ext cx="10208611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29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990EE8-448B-4395-ABFA-B047CA5C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Elektriciteit genererende ramen 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vloer, muur, binnen, venster&#10;&#10;Beschrijving is gegenereerd met zeer hoge betrouwbaarheid">
            <a:extLst>
              <a:ext uri="{FF2B5EF4-FFF2-40B4-BE49-F238E27FC236}">
                <a16:creationId xmlns:a16="http://schemas.microsoft.com/office/drawing/2014/main" id="{424C849D-E247-4A59-BCE3-9640600C0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740663"/>
            <a:ext cx="6702552" cy="4473953"/>
          </a:xfrm>
          <a:prstGeom prst="rect">
            <a:avLst/>
          </a:prstGeom>
        </p:spPr>
      </p:pic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18ECE4-1547-4176-97EE-99A3A237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Wekt energie </a:t>
            </a:r>
          </a:p>
          <a:p>
            <a:r>
              <a:rPr lang="nl-NL" sz="1800"/>
              <a:t>Kleurtjes </a:t>
            </a:r>
          </a:p>
          <a:p>
            <a:r>
              <a:rPr lang="nl-NL" sz="1800"/>
              <a:t>Accu opgeslagen</a:t>
            </a:r>
          </a:p>
        </p:txBody>
      </p:sp>
    </p:spTree>
    <p:extLst>
      <p:ext uri="{BB962C8B-B14F-4D97-AF65-F5344CB8AC3E}">
        <p14:creationId xmlns:p14="http://schemas.microsoft.com/office/powerpoint/2010/main" val="22012364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F4574A-5F01-4650-BEEE-076FC5D7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Isolatie folie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boom, venster, buiten, persoon&#10;&#10;Beschrijving is gegenereerd met zeer hoge betrouwbaarheid">
            <a:extLst>
              <a:ext uri="{FF2B5EF4-FFF2-40B4-BE49-F238E27FC236}">
                <a16:creationId xmlns:a16="http://schemas.microsoft.com/office/drawing/2014/main" id="{B2674389-491A-4474-80EC-247FE5D78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323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ADDBEF-AD38-4A37-A817-141127887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Reflecteert</a:t>
            </a:r>
          </a:p>
          <a:p>
            <a:r>
              <a:rPr lang="nl-NL" sz="1800"/>
              <a:t>Doorzichtig</a:t>
            </a:r>
          </a:p>
          <a:p>
            <a:r>
              <a:rPr lang="nl-NL" sz="1800"/>
              <a:t>zomer</a:t>
            </a:r>
          </a:p>
        </p:txBody>
      </p:sp>
    </p:spTree>
    <p:extLst>
      <p:ext uri="{BB962C8B-B14F-4D97-AF65-F5344CB8AC3E}">
        <p14:creationId xmlns:p14="http://schemas.microsoft.com/office/powerpoint/2010/main" val="40803283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binnen, muur, bed, vloer&#10;&#10;Beschrijving is gegenereerd met zeer hoge betrouwbaarheid">
            <a:extLst>
              <a:ext uri="{FF2B5EF4-FFF2-40B4-BE49-F238E27FC236}">
                <a16:creationId xmlns:a16="http://schemas.microsoft.com/office/drawing/2014/main" id="{531145C2-A875-4558-A169-F6A45425A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>
              <a:gd name="connsiteX0" fmla="*/ 0 w 4979304"/>
              <a:gd name="connsiteY0" fmla="*/ 0 h 3364992"/>
              <a:gd name="connsiteX1" fmla="*/ 4211250 w 4979304"/>
              <a:gd name="connsiteY1" fmla="*/ 0 h 3364992"/>
              <a:gd name="connsiteX2" fmla="*/ 4309461 w 4979304"/>
              <a:gd name="connsiteY2" fmla="*/ 192282 h 3364992"/>
              <a:gd name="connsiteX3" fmla="*/ 4974907 w 4979304"/>
              <a:gd name="connsiteY3" fmla="*/ 3110424 h 3364992"/>
              <a:gd name="connsiteX4" fmla="*/ 4979304 w 4979304"/>
              <a:gd name="connsiteY4" fmla="*/ 3364992 h 3364992"/>
              <a:gd name="connsiteX5" fmla="*/ 800592 w 4979304"/>
              <a:gd name="connsiteY5" fmla="*/ 3364992 h 3364992"/>
              <a:gd name="connsiteX6" fmla="*/ 797493 w 4979304"/>
              <a:gd name="connsiteY6" fmla="*/ 3185579 h 3364992"/>
              <a:gd name="connsiteX7" fmla="*/ 22579 w 4979304"/>
              <a:gd name="connsiteY7" fmla="*/ 42066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Afbeelding 5" descr="Afbeelding met vloer, binnen, muur, gebouw&#10;&#10;Beschrijving is gegenereerd met zeer hoge betrouwbaarheid">
            <a:extLst>
              <a:ext uri="{FF2B5EF4-FFF2-40B4-BE49-F238E27FC236}">
                <a16:creationId xmlns:a16="http://schemas.microsoft.com/office/drawing/2014/main" id="{FD94F96D-C455-48E0-B118-64D24656B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9" r="1" b="1"/>
          <a:stretch/>
        </p:blipFill>
        <p:spPr>
          <a:xfrm>
            <a:off x="7381690" y="3456433"/>
            <a:ext cx="4810310" cy="3401568"/>
          </a:xfrm>
          <a:custGeom>
            <a:avLst/>
            <a:gdLst>
              <a:gd name="connsiteX0" fmla="*/ 781270 w 4810310"/>
              <a:gd name="connsiteY0" fmla="*/ 0 h 3401568"/>
              <a:gd name="connsiteX1" fmla="*/ 4810310 w 4810310"/>
              <a:gd name="connsiteY1" fmla="*/ 0 h 3401568"/>
              <a:gd name="connsiteX2" fmla="*/ 4810310 w 4810310"/>
              <a:gd name="connsiteY2" fmla="*/ 3401568 h 3401568"/>
              <a:gd name="connsiteX3" fmla="*/ 0 w 4810310"/>
              <a:gd name="connsiteY3" fmla="*/ 3401568 h 3401568"/>
              <a:gd name="connsiteX4" fmla="*/ 1963 w 4810310"/>
              <a:gd name="connsiteY4" fmla="*/ 3397912 h 3401568"/>
              <a:gd name="connsiteX5" fmla="*/ 776876 w 4810310"/>
              <a:gd name="connsiteY5" fmla="*/ 25439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Afbeelding 4" descr="Afbeelding met binnen, muur, vloer, kamer&#10;&#10;Beschrijving is gegenereerd met zeer hoge betrouwbaarheid">
            <a:extLst>
              <a:ext uri="{FF2B5EF4-FFF2-40B4-BE49-F238E27FC236}">
                <a16:creationId xmlns:a16="http://schemas.microsoft.com/office/drawing/2014/main" id="{7637E56E-67DF-49B0-8FE9-E5386A88D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>
              <a:gd name="connsiteX0" fmla="*/ 749362 w 4925479"/>
              <a:gd name="connsiteY0" fmla="*/ 0 h 3364992"/>
              <a:gd name="connsiteX1" fmla="*/ 4925479 w 4925479"/>
              <a:gd name="connsiteY1" fmla="*/ 0 h 3364992"/>
              <a:gd name="connsiteX2" fmla="*/ 4921868 w 4925479"/>
              <a:gd name="connsiteY2" fmla="*/ 209033 h 3364992"/>
              <a:gd name="connsiteX3" fmla="*/ 4256422 w 4925479"/>
              <a:gd name="connsiteY3" fmla="*/ 3127175 h 3364992"/>
              <a:gd name="connsiteX4" fmla="*/ 4134952 w 4925479"/>
              <a:gd name="connsiteY4" fmla="*/ 3364992 h 3364992"/>
              <a:gd name="connsiteX5" fmla="*/ 0 w 4925479"/>
              <a:gd name="connsiteY5" fmla="*/ 3364992 h 3364992"/>
              <a:gd name="connsiteX6" fmla="*/ 79008 w 4925479"/>
              <a:gd name="connsiteY6" fmla="*/ 3202330 h 3364992"/>
              <a:gd name="connsiteX7" fmla="*/ 744454 w 4925479"/>
              <a:gd name="connsiteY7" fmla="*/ 284189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122AE-6F41-46F7-A66F-B437BA82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Rustige kleuren/plekken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31931F-AA50-43A4-8F0A-8A7CC15C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nl-NL" sz="1700"/>
              <a:t>Wit</a:t>
            </a:r>
          </a:p>
          <a:p>
            <a:r>
              <a:rPr lang="nl-NL" sz="1700"/>
              <a:t>Donker grijs</a:t>
            </a:r>
          </a:p>
          <a:p>
            <a:r>
              <a:rPr lang="nl-NL" sz="1700"/>
              <a:t>Licht grijs</a:t>
            </a:r>
          </a:p>
          <a:p>
            <a:r>
              <a:rPr lang="nl-NL" sz="1700"/>
              <a:t>zitzakken</a:t>
            </a:r>
          </a:p>
        </p:txBody>
      </p:sp>
      <p:pic>
        <p:nvPicPr>
          <p:cNvPr id="4" name="Afbeelding 3" descr="Afbeelding met binnen, muur, plank, vloer&#10;&#10;Beschrijving is gegenereerd met zeer hoge betrouwbaarheid">
            <a:extLst>
              <a:ext uri="{FF2B5EF4-FFF2-40B4-BE49-F238E27FC236}">
                <a16:creationId xmlns:a16="http://schemas.microsoft.com/office/drawing/2014/main" id="{E43E3124-52AB-4369-8556-484C606C7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33" r="-2" b="16674"/>
          <a:stretch/>
        </p:blipFill>
        <p:spPr>
          <a:xfrm>
            <a:off x="7404372" y="10"/>
            <a:ext cx="4787628" cy="3401558"/>
          </a:xfrm>
          <a:custGeom>
            <a:avLst/>
            <a:gdLst>
              <a:gd name="connsiteX0" fmla="*/ 0 w 4787628"/>
              <a:gd name="connsiteY0" fmla="*/ 0 h 3401568"/>
              <a:gd name="connsiteX1" fmla="*/ 4787628 w 4787628"/>
              <a:gd name="connsiteY1" fmla="*/ 0 h 3401568"/>
              <a:gd name="connsiteX2" fmla="*/ 4787628 w 4787628"/>
              <a:gd name="connsiteY2" fmla="*/ 3401568 h 3401568"/>
              <a:gd name="connsiteX3" fmla="*/ 762748 w 4787628"/>
              <a:gd name="connsiteY3" fmla="*/ 3401568 h 3401568"/>
              <a:gd name="connsiteX4" fmla="*/ 751436 w 4787628"/>
              <a:gd name="connsiteY4" fmla="*/ 2963954 h 3401568"/>
              <a:gd name="connsiteX5" fmla="*/ 93264 w 4787628"/>
              <a:gd name="connsiteY5" fmla="*/ 19228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59740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B303B8-0E46-4237-9F09-E72FC4EE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wasbak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vat&#10;&#10;Beschrijving is gegenereerd met hoge betrouwbaarheid">
            <a:extLst>
              <a:ext uri="{FF2B5EF4-FFF2-40B4-BE49-F238E27FC236}">
                <a16:creationId xmlns:a16="http://schemas.microsoft.com/office/drawing/2014/main" id="{CA27BBF6-838E-43D6-B3E4-8DB2224FD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2117682"/>
            <a:ext cx="6702552" cy="3719916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96E45-80B9-4BE3-8D4A-2AE4CCFE3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Sensor </a:t>
            </a:r>
          </a:p>
          <a:p>
            <a:r>
              <a:rPr lang="nl-NL" sz="1800"/>
              <a:t>Zeep</a:t>
            </a:r>
          </a:p>
          <a:p>
            <a:r>
              <a:rPr lang="nl-NL" sz="1800"/>
              <a:t>Water</a:t>
            </a:r>
          </a:p>
          <a:p>
            <a:r>
              <a:rPr lang="nl-NL" sz="1800"/>
              <a:t>Föhn </a:t>
            </a:r>
          </a:p>
        </p:txBody>
      </p:sp>
    </p:spTree>
    <p:extLst>
      <p:ext uri="{BB962C8B-B14F-4D97-AF65-F5344CB8AC3E}">
        <p14:creationId xmlns:p14="http://schemas.microsoft.com/office/powerpoint/2010/main" val="41047791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DCCA0A-A6A4-4A10-975A-F1BA29FD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 dirty="0"/>
              <a:t>Inhoud: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F4F334-AAE7-454C-8B3B-EBD237D35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 r="-2" b="-2"/>
          <a:stretch/>
        </p:blipFill>
        <p:spPr>
          <a:xfrm>
            <a:off x="429767" y="1518324"/>
            <a:ext cx="6704891" cy="452055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AB769B-112A-4C6B-9619-20FF53655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410" y="1405171"/>
            <a:ext cx="4608095" cy="4746864"/>
          </a:xfrm>
        </p:spPr>
        <p:txBody>
          <a:bodyPr anchor="ctr">
            <a:noAutofit/>
          </a:bodyPr>
          <a:lstStyle/>
          <a:p>
            <a:r>
              <a:rPr lang="nl-NL" sz="1800" dirty="0"/>
              <a:t>IQ-Glas</a:t>
            </a:r>
          </a:p>
          <a:p>
            <a:r>
              <a:rPr lang="nl-NL" sz="1800" dirty="0"/>
              <a:t>Energieopwekkende fietsen</a:t>
            </a:r>
          </a:p>
          <a:p>
            <a:r>
              <a:rPr lang="nl-NL" sz="1800" dirty="0"/>
              <a:t>Licht sensor </a:t>
            </a:r>
          </a:p>
          <a:p>
            <a:r>
              <a:rPr lang="nl-NL" sz="1800" dirty="0"/>
              <a:t>Zonnepanelen </a:t>
            </a:r>
          </a:p>
          <a:p>
            <a:r>
              <a:rPr lang="nl-NL" sz="1800" dirty="0"/>
              <a:t>fietspad </a:t>
            </a:r>
          </a:p>
          <a:p>
            <a:r>
              <a:rPr lang="nl-NL" sz="1800" dirty="0"/>
              <a:t>Draai deuren </a:t>
            </a:r>
          </a:p>
          <a:p>
            <a:r>
              <a:rPr lang="nl-NL" sz="1800" dirty="0"/>
              <a:t>Warmtepomp</a:t>
            </a:r>
          </a:p>
          <a:p>
            <a:r>
              <a:rPr lang="nl-NL" sz="1800" dirty="0"/>
              <a:t>Elektriciteit genererende ramen</a:t>
            </a:r>
          </a:p>
          <a:p>
            <a:r>
              <a:rPr lang="nl-NL" sz="1800" dirty="0"/>
              <a:t>Isolatie folie</a:t>
            </a:r>
          </a:p>
          <a:p>
            <a:r>
              <a:rPr lang="nl-NL" sz="1800" dirty="0"/>
              <a:t>Rustige kleuren/plekken</a:t>
            </a:r>
          </a:p>
          <a:p>
            <a:r>
              <a:rPr lang="nl-NL" sz="1800" dirty="0"/>
              <a:t>Wasbak 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534960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5A6FBC-1082-48A1-9483-B9C3B37D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IQ-Glas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muur, binnen&#10;&#10;Beschrijving is gegenereerd met zeer hoge betrouwbaarheid">
            <a:extLst>
              <a:ext uri="{FF2B5EF4-FFF2-40B4-BE49-F238E27FC236}">
                <a16:creationId xmlns:a16="http://schemas.microsoft.com/office/drawing/2014/main" id="{EE333876-1853-415C-AFF9-586D91E08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4" r="-1" b="-1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CBFC0F-9BEE-4812-99E2-594ABF6B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Geen tocht </a:t>
            </a:r>
          </a:p>
          <a:p>
            <a:r>
              <a:rPr lang="nl-NL" sz="1800"/>
              <a:t>Verwarming door stralingen</a:t>
            </a:r>
          </a:p>
          <a:p>
            <a:r>
              <a:rPr lang="nl-NL" sz="1800"/>
              <a:t>Geen koude muren </a:t>
            </a:r>
          </a:p>
          <a:p>
            <a:r>
              <a:rPr lang="nl-NL" sz="1800"/>
              <a:t>geen ventilatiesysteem nodig </a:t>
            </a:r>
          </a:p>
          <a:p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3657822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3A095A-EEF0-42BD-934D-8BED0822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 dirty="0"/>
              <a:t>Energieopwekkende fiets 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vloer, binnen, boek, plank&#10;&#10;Beschrijving is gegenereerd met zeer hoge betrouwbaarheid">
            <a:extLst>
              <a:ext uri="{FF2B5EF4-FFF2-40B4-BE49-F238E27FC236}">
                <a16:creationId xmlns:a16="http://schemas.microsoft.com/office/drawing/2014/main" id="{0CD1F6A1-B5A3-4ECD-9165-E4A7B5CD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1" y="1719072"/>
            <a:ext cx="6022845" cy="4517136"/>
          </a:xfrm>
          <a:prstGeom prst="rect">
            <a:avLst/>
          </a:prstGeom>
        </p:spPr>
      </p:pic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7CEC4-E81C-4F52-9503-BF618582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Energie als je fietst </a:t>
            </a:r>
          </a:p>
          <a:p>
            <a:r>
              <a:rPr lang="nl-NL" sz="1800"/>
              <a:t>Gezond </a:t>
            </a:r>
          </a:p>
          <a:p>
            <a:r>
              <a:rPr lang="nl-NL" sz="1800"/>
              <a:t>Niet onder alle tafels </a:t>
            </a:r>
          </a:p>
        </p:txBody>
      </p:sp>
    </p:spTree>
    <p:extLst>
      <p:ext uri="{BB962C8B-B14F-4D97-AF65-F5344CB8AC3E}">
        <p14:creationId xmlns:p14="http://schemas.microsoft.com/office/powerpoint/2010/main" val="181222293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AD6E21-DB85-4573-8FD3-1026ADCE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 dirty="0"/>
              <a:t>licht sensor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plafond, binnen, tafel, muur&#10;&#10;Beschrijving is gegenereerd met zeer hoge betrouwbaarheid">
            <a:extLst>
              <a:ext uri="{FF2B5EF4-FFF2-40B4-BE49-F238E27FC236}">
                <a16:creationId xmlns:a16="http://schemas.microsoft.com/office/drawing/2014/main" id="{54F54700-BBDE-45F5-89B0-E9DF857B5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3" r="13700" b="1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7F67CA-7130-4CE6-B431-00FD4032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2000" dirty="0"/>
              <a:t>Alleen als er iemand is</a:t>
            </a:r>
          </a:p>
          <a:p>
            <a:r>
              <a:rPr lang="nl-NL" sz="2000" dirty="0"/>
              <a:t>Bespaart </a:t>
            </a:r>
          </a:p>
        </p:txBody>
      </p:sp>
    </p:spTree>
    <p:extLst>
      <p:ext uri="{BB962C8B-B14F-4D97-AF65-F5344CB8AC3E}">
        <p14:creationId xmlns:p14="http://schemas.microsoft.com/office/powerpoint/2010/main" val="11588533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85B81-A380-49DC-A7AF-FE743AFF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 dirty="0"/>
              <a:t>Zonnepanelen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gras, buiten, lucht, zonnecel&#10;&#10;Beschrijving is gegenereerd met zeer hoge betrouwbaarheid">
            <a:extLst>
              <a:ext uri="{FF2B5EF4-FFF2-40B4-BE49-F238E27FC236}">
                <a16:creationId xmlns:a16="http://schemas.microsoft.com/office/drawing/2014/main" id="{B0CEB236-577F-479F-BCA8-4B5E246D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732284"/>
            <a:ext cx="6702552" cy="449071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C5F8F0-585A-4B40-9F7C-275C47B01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2000" dirty="0"/>
              <a:t>Het wekt altijd energie op</a:t>
            </a:r>
          </a:p>
          <a:p>
            <a:r>
              <a:rPr lang="nl-NL" sz="2000" dirty="0"/>
              <a:t>Ze draaien mee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4911581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EAEE61-63C9-4178-9C4F-EE39C805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 dirty="0"/>
              <a:t>Fietspad 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weg, buiten, lucht, gras&#10;&#10;Beschrijving is gegenereerd met zeer hoge betrouwbaarheid">
            <a:extLst>
              <a:ext uri="{FF2B5EF4-FFF2-40B4-BE49-F238E27FC236}">
                <a16:creationId xmlns:a16="http://schemas.microsoft.com/office/drawing/2014/main" id="{83DA71AC-ECF4-4197-BCF2-678766238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6" r="26615" b="-2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06B2E-573F-4C4A-A502-4A66CDB74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2400" dirty="0"/>
              <a:t>Buiten de school</a:t>
            </a:r>
          </a:p>
          <a:p>
            <a:r>
              <a:rPr lang="nl-NL" sz="2400" dirty="0"/>
              <a:t>3000 </a:t>
            </a:r>
            <a:r>
              <a:rPr lang="nl-NL" sz="2400" dirty="0" err="1"/>
              <a:t>kwh</a:t>
            </a:r>
            <a:endParaRPr lang="nl-NL" sz="2400" dirty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0151595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16A381-6843-4852-8840-AA7B7C27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Draaideuren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vloer, gebouw, binnen&#10;&#10;Beschrijving is gegenereerd met zeer hoge betrouwbaarheid">
            <a:extLst>
              <a:ext uri="{FF2B5EF4-FFF2-40B4-BE49-F238E27FC236}">
                <a16:creationId xmlns:a16="http://schemas.microsoft.com/office/drawing/2014/main" id="{0712F0A3-C392-48C0-9300-D2F9B526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2645508"/>
            <a:ext cx="6702552" cy="2664264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B3B979-BF71-480E-AF37-CB064C1B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Ingang van de school</a:t>
            </a:r>
          </a:p>
          <a:p>
            <a:r>
              <a:rPr lang="nl-NL" sz="1800"/>
              <a:t>Altijd 1 open , 1 dicht</a:t>
            </a:r>
          </a:p>
          <a:p>
            <a:r>
              <a:rPr lang="nl-NL" sz="1800"/>
              <a:t>lucht blijft binnen</a:t>
            </a:r>
          </a:p>
        </p:txBody>
      </p:sp>
    </p:spTree>
    <p:extLst>
      <p:ext uri="{BB962C8B-B14F-4D97-AF65-F5344CB8AC3E}">
        <p14:creationId xmlns:p14="http://schemas.microsoft.com/office/powerpoint/2010/main" val="7297347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C7E117-B979-4123-8339-05367803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nl-NL" sz="3600"/>
              <a:t>Warmtepomp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Afbeelding met tennis, keukenapparaat, binnen, zitten&#10;&#10;Beschrijving is gegenereerd met hoge betrouwbaarheid">
            <a:extLst>
              <a:ext uri="{FF2B5EF4-FFF2-40B4-BE49-F238E27FC236}">
                <a16:creationId xmlns:a16="http://schemas.microsoft.com/office/drawing/2014/main" id="{10C687AC-E0F3-4184-8054-182458F4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76" y="1719072"/>
            <a:ext cx="4517136" cy="4517136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493AEE-C2E2-4844-94B8-82390091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nl-NL" sz="1800"/>
              <a:t>Verwarmt </a:t>
            </a:r>
          </a:p>
          <a:p>
            <a:r>
              <a:rPr lang="nl-NL" sz="1800"/>
              <a:t>Gas verbruik </a:t>
            </a:r>
          </a:p>
          <a:p>
            <a:r>
              <a:rPr lang="nl-NL" sz="1800"/>
              <a:t>Makkelijk </a:t>
            </a:r>
          </a:p>
          <a:p>
            <a:r>
              <a:rPr lang="nl-NL" sz="1800"/>
              <a:t>Warm tapwater </a:t>
            </a:r>
          </a:p>
          <a:p>
            <a:r>
              <a:rPr lang="nl-NL" sz="1800"/>
              <a:t>Koelfunctie </a:t>
            </a:r>
          </a:p>
        </p:txBody>
      </p:sp>
    </p:spTree>
    <p:extLst>
      <p:ext uri="{BB962C8B-B14F-4D97-AF65-F5344CB8AC3E}">
        <p14:creationId xmlns:p14="http://schemas.microsoft.com/office/powerpoint/2010/main" val="2770432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126</Words>
  <Application>Microsoft Office PowerPoint</Application>
  <PresentationFormat>Breedbeeld</PresentationFormat>
  <Paragraphs>60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De nieuwe Brenner </vt:lpstr>
      <vt:lpstr>Inhoud:</vt:lpstr>
      <vt:lpstr>IQ-Glas </vt:lpstr>
      <vt:lpstr>Energieopwekkende fiets </vt:lpstr>
      <vt:lpstr>licht sensor </vt:lpstr>
      <vt:lpstr>Zonnepanelen </vt:lpstr>
      <vt:lpstr>Fietspad </vt:lpstr>
      <vt:lpstr>Draaideuren </vt:lpstr>
      <vt:lpstr>Warmtepomp </vt:lpstr>
      <vt:lpstr>Elektriciteit genererende ramen </vt:lpstr>
      <vt:lpstr>Isolatie folie</vt:lpstr>
      <vt:lpstr>Rustige kleuren/plekken</vt:lpstr>
      <vt:lpstr>wasbak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nieuwe Brenner </dc:title>
  <dc:creator>B'lyou, M. (Malissa)</dc:creator>
  <cp:lastModifiedBy>B'lyou, M. (Malissa)</cp:lastModifiedBy>
  <cp:revision>3</cp:revision>
  <dcterms:created xsi:type="dcterms:W3CDTF">2019-11-21T15:52:40Z</dcterms:created>
  <dcterms:modified xsi:type="dcterms:W3CDTF">2019-11-23T12:07:41Z</dcterms:modified>
</cp:coreProperties>
</file>