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BAEA4-ED8A-4CD6-A7C9-70339104C146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51E92-EFED-4E40-9041-2B9E801855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1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51E92-EFED-4E40-9041-2B9E8018559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98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Groepswebsite erbij pakken en </a:t>
            </a:r>
            <a:r>
              <a:rPr lang="nl-NL" dirty="0" err="1"/>
              <a:t>delivarbles</a:t>
            </a:r>
            <a:r>
              <a:rPr lang="nl-NL" dirty="0"/>
              <a:t> afgaan</a:t>
            </a:r>
          </a:p>
          <a:p>
            <a:r>
              <a:rPr lang="nl-NL" dirty="0"/>
              <a:t>Bij del2 laat je huidige situatie zien en benoem de grootste problemen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51E92-EFED-4E40-9041-2B9E8018559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02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3D7A3-8425-4C84-8457-24282CB09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392B41-3AE1-4431-81D8-B72DEC55B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A1E5A0-C782-45D3-A0A5-30837BE8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246DFC-D955-414A-8F2B-146C0906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71C42A-B48D-4F2B-8D9C-9F45C7A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67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A55C6-4310-4C42-8A00-8D7AEDF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9C537D-FD84-4172-B46D-96DB1E9C5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A892D1-EA63-40E4-9982-F0424A25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566EAC-A047-4623-9187-0F63EC2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5CE9FC-0B80-481C-B065-E9D23C86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32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6211241-3548-4677-811F-5F02E8E22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220896-A595-4822-B093-7EE179EF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DA130-FF01-479E-8DFA-0E1591F2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3F8485-D524-48DD-AE89-5698D99C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F5FE95-1409-4097-9249-E83AE792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8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C5C67-A4EA-4798-B1CE-3E49FBA0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643ADB-693C-4A29-9528-B233A4E29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877996-FD66-4C05-B6C4-D3E0CE7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B648C9-6A55-40A6-B575-815B4CF9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E3A7EA-2A82-48AE-90B3-A617821A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63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E53BF-3AFE-4CFD-9346-3255B6F3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D004CA-2A9A-4BA5-AB0A-87D99453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D7835A-A100-476A-8102-BD7EA8DA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EFA4D6-717B-4BC4-A6ED-8ADBC813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8890E6-160A-444D-ABF0-4C1463E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04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B1109-FDB9-4438-BF0B-5559027D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3B162-A428-4FC6-86B4-F3D3119F2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2482CC-C4FF-4D5C-8B62-770CA5F90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074F3F-F99F-4C4A-9357-5DA95A95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2E64CA-8CCB-4533-93E2-242F7A42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2B8180-31AA-4AA6-A478-A37D3E81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48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B26DC-3A75-4E6B-8522-E039B0BE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4B5426-4B2E-42EC-8278-27D13190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7FA69A-A135-46E9-B9B0-A84D39619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6D0CC1-E9C8-403D-9575-4D3DE0778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B9D892-4028-424D-BA30-5D8943966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8A13F2C-8272-4EEC-ABE3-9B532D6E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122BAFE-EAFA-48B5-B0C4-0E0D7AB8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3E6909-5160-4BC9-A353-31DAEC67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3F904-E182-4594-9B49-6C03844B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06FB42-76CB-42B5-95D3-D4E55A23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7073D7E-88A0-431C-AEBE-AF7B6F86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AEC328-2220-400A-8531-54F08330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17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7F5B82F-AB80-4D12-9986-16818E7F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E4B701D-680E-482A-9E1B-42A2A5F4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C5A5C7-B179-4A1B-BBB0-29775A6D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49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F3639-3972-4139-8E23-FF2BE781C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D3D56B-4717-4EF3-8EFE-CBA43CA93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DC980F-7D9F-43AD-8BB8-E5C062A54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5E5052C-55BA-4DA5-8BBB-900749E9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9B1598-AF8D-4E06-AEB4-D463F21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4EB2C6-E855-450E-A87B-76334507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180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5A0D7-E8E3-4D58-A8E3-B89F1685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6E8BD8-FF18-4FE7-96BD-72E4C5E22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16D5729-D893-4AB4-AC49-3BBDB4046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88A50C-76C7-4C9F-B39F-41FF3D16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6CAF89-AFE7-4770-BB11-FC606452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6F29C7-CB07-4674-ABA5-3246771B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60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32B7D93-97B7-492C-A69F-E3F9206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A6A4C6-7D2E-4826-B294-5F5163986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CBD831-BD24-42E0-96DF-4C8E4C196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D6A3-E3C2-4BB3-AA2E-E52144A70BEA}" type="datetimeFigureOut">
              <a:rPr lang="nl-NL" smtClean="0"/>
              <a:t>9-12-2019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04E686-1B26-4DE7-8C7E-43FB136CC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0077F2-73F5-48FC-AF9A-98A084855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A8F14-322F-4854-9451-605118B13A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05D1C5-8450-4C72-ABEB-D0236BB9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De nieuwe Brenner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0C904C-EDF7-47AD-A41A-9095F7D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rgbClr val="5569C0"/>
                </a:solidFill>
              </a:rPr>
              <a:t>Malissa , Mohamed-Amine , Alex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C6C04D-FD86-4005-8DE0-7CF970D1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ebouw, buiten, lucht, huis&#10;&#10;Beschrijving is gegenereerd met zeer hoge betrouwbaarheid">
            <a:extLst>
              <a:ext uri="{FF2B5EF4-FFF2-40B4-BE49-F238E27FC236}">
                <a16:creationId xmlns:a16="http://schemas.microsoft.com/office/drawing/2014/main" id="{181BE9B6-E6F9-4868-93C5-3ACAFA15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65" r="1" b="1"/>
          <a:stretch/>
        </p:blipFill>
        <p:spPr>
          <a:xfrm>
            <a:off x="6445073" y="3112992"/>
            <a:ext cx="5455917" cy="2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41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13A61-D30B-4E02-9241-126CE168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1643270"/>
            <a:ext cx="2798064" cy="691498"/>
          </a:xfrm>
        </p:spPr>
        <p:txBody>
          <a:bodyPr anchor="b">
            <a:normAutofit/>
          </a:bodyPr>
          <a:lstStyle/>
          <a:p>
            <a:r>
              <a:rPr lang="nl-NL" sz="4000" dirty="0"/>
              <a:t>Inhoud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0CA3EF-9A1D-4A6F-8181-D2B75AB7C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68" y="2451652"/>
            <a:ext cx="2770632" cy="1913812"/>
          </a:xfrm>
        </p:spPr>
        <p:txBody>
          <a:bodyPr>
            <a:normAutofit fontScale="92500" lnSpcReduction="20000"/>
          </a:bodyPr>
          <a:lstStyle/>
          <a:p>
            <a:r>
              <a:rPr lang="nl-NL" sz="1800" dirty="0"/>
              <a:t>Time line </a:t>
            </a:r>
          </a:p>
          <a:p>
            <a:r>
              <a:rPr lang="nl-NL" sz="1800" dirty="0"/>
              <a:t>Wat was onze opdracht </a:t>
            </a:r>
          </a:p>
          <a:p>
            <a:r>
              <a:rPr lang="nl-NL" sz="1800" dirty="0"/>
              <a:t>Deliverables </a:t>
            </a:r>
          </a:p>
          <a:p>
            <a:r>
              <a:rPr lang="nl-NL" sz="1800" dirty="0"/>
              <a:t>Onze ideeën </a:t>
            </a:r>
          </a:p>
          <a:p>
            <a:r>
              <a:rPr lang="nl-NL" sz="1800" dirty="0" err="1"/>
              <a:t>before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after</a:t>
            </a:r>
            <a:endParaRPr lang="nl-NL" sz="1800" dirty="0"/>
          </a:p>
          <a:p>
            <a:r>
              <a:rPr lang="nl-NL" sz="1800" dirty="0"/>
              <a:t>X factor </a:t>
            </a:r>
          </a:p>
          <a:p>
            <a:endParaRPr lang="nl-NL" sz="1800" dirty="0"/>
          </a:p>
        </p:txBody>
      </p:sp>
      <p:pic>
        <p:nvPicPr>
          <p:cNvPr id="4" name="Afbeelding 3" descr="Afbeelding met gebouw, buiten, lucht, huis&#10;&#10;Beschrijving is gegenereerd met zeer hoge betrouwbaarheid">
            <a:extLst>
              <a:ext uri="{FF2B5EF4-FFF2-40B4-BE49-F238E27FC236}">
                <a16:creationId xmlns:a16="http://schemas.microsoft.com/office/drawing/2014/main" id="{87675827-1597-461D-98F6-1E2E2A625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344" y="1543690"/>
            <a:ext cx="7251192" cy="37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521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423E1-672F-44B9-A9A3-D2B7BDA1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dirty="0"/>
              <a:t>Time line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outdoor-object, ster, zitten&#10;&#10;Beschrijving is gegenereerd met zeer hoge betrouwbaarheid">
            <a:extLst>
              <a:ext uri="{FF2B5EF4-FFF2-40B4-BE49-F238E27FC236}">
                <a16:creationId xmlns:a16="http://schemas.microsoft.com/office/drawing/2014/main" id="{D992E86B-ECA7-48F7-BC0F-3A32DFC2C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3312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B69C8B-066D-4103-9AAC-1C03B4CA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en-US" sz="2400" dirty="0"/>
              <a:t>Minder co2 </a:t>
            </a:r>
          </a:p>
          <a:p>
            <a:r>
              <a:rPr lang="en-US" sz="2400" dirty="0" err="1"/>
              <a:t>Zonnepanelen</a:t>
            </a:r>
            <a:r>
              <a:rPr lang="en-US" sz="2400" dirty="0"/>
              <a:t> </a:t>
            </a:r>
            <a:r>
              <a:rPr lang="en-US" sz="2400" dirty="0" err="1"/>
              <a:t>helpt</a:t>
            </a:r>
            <a:endParaRPr lang="en-US" sz="2400" dirty="0"/>
          </a:p>
          <a:p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deel</a:t>
            </a:r>
            <a:r>
              <a:rPr lang="en-US" sz="2400" dirty="0"/>
              <a:t> van </a:t>
            </a:r>
            <a:r>
              <a:rPr lang="en-US" sz="2400" dirty="0" err="1"/>
              <a:t>energie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32241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0A916-372C-4BDA-B3D9-416CD9B3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dirty="0"/>
              <a:t>Wat was onze opdracht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AFAF028C-8E42-429F-8A2C-FC8D9187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24" y="2489329"/>
            <a:ext cx="3366480" cy="223411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7FAC9F-A209-4A8C-886E-D0FFA610C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4"/>
            <a:ext cx="6282169" cy="1910530"/>
          </a:xfrm>
        </p:spPr>
        <p:txBody>
          <a:bodyPr>
            <a:normAutofit/>
          </a:bodyPr>
          <a:lstStyle/>
          <a:p>
            <a:r>
              <a:rPr lang="nl-NL" sz="2400" dirty="0"/>
              <a:t>Stichting openbaar basisonderwijs westelijke tuinsteden </a:t>
            </a:r>
          </a:p>
          <a:p>
            <a:r>
              <a:rPr lang="nl-NL" sz="2400" dirty="0"/>
              <a:t>Verschillende ideeën</a:t>
            </a:r>
          </a:p>
          <a:p>
            <a:r>
              <a:rPr lang="nl-NL" sz="2400" dirty="0"/>
              <a:t>Energieneutraal </a:t>
            </a:r>
          </a:p>
        </p:txBody>
      </p:sp>
    </p:spTree>
    <p:extLst>
      <p:ext uri="{BB962C8B-B14F-4D97-AF65-F5344CB8AC3E}">
        <p14:creationId xmlns:p14="http://schemas.microsoft.com/office/powerpoint/2010/main" val="193720556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5643E-5F10-4203-A009-FD9D1F75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dirty="0"/>
              <a:t>Deliverables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F680EE-D413-4EAC-BC02-3F12B386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24" y="2489329"/>
            <a:ext cx="3366480" cy="221346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9FE865-F02F-4FF2-93CF-E3FB86E8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4"/>
            <a:ext cx="4135637" cy="1717288"/>
          </a:xfrm>
        </p:spPr>
        <p:txBody>
          <a:bodyPr>
            <a:normAutofit/>
          </a:bodyPr>
          <a:lstStyle/>
          <a:p>
            <a:r>
              <a:rPr lang="nl-NL" sz="2400" dirty="0"/>
              <a:t>3 deliverables </a:t>
            </a:r>
          </a:p>
          <a:p>
            <a:r>
              <a:rPr lang="nl-NL" sz="2400" dirty="0"/>
              <a:t>Ideeën </a:t>
            </a:r>
          </a:p>
          <a:p>
            <a:r>
              <a:rPr lang="nl-NL" sz="2400" dirty="0"/>
              <a:t>Uitwerken </a:t>
            </a:r>
          </a:p>
        </p:txBody>
      </p:sp>
    </p:spTree>
    <p:extLst>
      <p:ext uri="{BB962C8B-B14F-4D97-AF65-F5344CB8AC3E}">
        <p14:creationId xmlns:p14="http://schemas.microsoft.com/office/powerpoint/2010/main" val="28297335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vloer, binnen, muur, kamer&#10;&#10;Beschrijving is gegenereerd met zeer hoge betrouwbaarheid">
            <a:extLst>
              <a:ext uri="{FF2B5EF4-FFF2-40B4-BE49-F238E27FC236}">
                <a16:creationId xmlns:a16="http://schemas.microsoft.com/office/drawing/2014/main" id="{B7C8B27A-1459-4C62-B2EE-0FB377DDC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327" r="1963" b="1"/>
          <a:stretch/>
        </p:blipFill>
        <p:spPr>
          <a:xfrm>
            <a:off x="3136389" y="10"/>
            <a:ext cx="4979304" cy="3401558"/>
          </a:xfrm>
          <a:custGeom>
            <a:avLst/>
            <a:gdLst>
              <a:gd name="connsiteX0" fmla="*/ 0 w 4979304"/>
              <a:gd name="connsiteY0" fmla="*/ 0 h 3364992"/>
              <a:gd name="connsiteX1" fmla="*/ 4211250 w 4979304"/>
              <a:gd name="connsiteY1" fmla="*/ 0 h 3364992"/>
              <a:gd name="connsiteX2" fmla="*/ 4309461 w 4979304"/>
              <a:gd name="connsiteY2" fmla="*/ 192282 h 3364992"/>
              <a:gd name="connsiteX3" fmla="*/ 4974907 w 4979304"/>
              <a:gd name="connsiteY3" fmla="*/ 3110424 h 3364992"/>
              <a:gd name="connsiteX4" fmla="*/ 4979304 w 4979304"/>
              <a:gd name="connsiteY4" fmla="*/ 3364992 h 3364992"/>
              <a:gd name="connsiteX5" fmla="*/ 800592 w 4979304"/>
              <a:gd name="connsiteY5" fmla="*/ 3364992 h 3364992"/>
              <a:gd name="connsiteX6" fmla="*/ 797493 w 4979304"/>
              <a:gd name="connsiteY6" fmla="*/ 3185579 h 3364992"/>
              <a:gd name="connsiteX7" fmla="*/ 22579 w 4979304"/>
              <a:gd name="connsiteY7" fmla="*/ 42066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Afbeelding 5" descr="Afbeelding met boom, venster, persoon, buiten&#10;&#10;Beschrijving is gegenereerd met zeer hoge betrouwbaarheid">
            <a:extLst>
              <a:ext uri="{FF2B5EF4-FFF2-40B4-BE49-F238E27FC236}">
                <a16:creationId xmlns:a16="http://schemas.microsoft.com/office/drawing/2014/main" id="{6E900729-6D53-4402-AB02-1C0293F82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4542" b="-3"/>
          <a:stretch/>
        </p:blipFill>
        <p:spPr>
          <a:xfrm>
            <a:off x="7381690" y="3456433"/>
            <a:ext cx="4810310" cy="3401568"/>
          </a:xfrm>
          <a:custGeom>
            <a:avLst/>
            <a:gdLst>
              <a:gd name="connsiteX0" fmla="*/ 781270 w 4810310"/>
              <a:gd name="connsiteY0" fmla="*/ 0 h 3401568"/>
              <a:gd name="connsiteX1" fmla="*/ 4810310 w 4810310"/>
              <a:gd name="connsiteY1" fmla="*/ 0 h 3401568"/>
              <a:gd name="connsiteX2" fmla="*/ 4810310 w 4810310"/>
              <a:gd name="connsiteY2" fmla="*/ 3401568 h 3401568"/>
              <a:gd name="connsiteX3" fmla="*/ 0 w 4810310"/>
              <a:gd name="connsiteY3" fmla="*/ 3401568 h 3401568"/>
              <a:gd name="connsiteX4" fmla="*/ 1963 w 4810310"/>
              <a:gd name="connsiteY4" fmla="*/ 3397912 h 3401568"/>
              <a:gd name="connsiteX5" fmla="*/ 776876 w 4810310"/>
              <a:gd name="connsiteY5" fmla="*/ 254399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Afbeelding 10" descr="Afbeelding met vloer, binnen, gebouw, plafond&#10;&#10;Beschrijving is gegenereerd met zeer hoge betrouwbaarheid">
            <a:extLst>
              <a:ext uri="{FF2B5EF4-FFF2-40B4-BE49-F238E27FC236}">
                <a16:creationId xmlns:a16="http://schemas.microsoft.com/office/drawing/2014/main" id="{1FCA1534-8733-47FC-B1BC-D6E6BFEDD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>
              <a:gd name="connsiteX0" fmla="*/ 749362 w 4925479"/>
              <a:gd name="connsiteY0" fmla="*/ 0 h 3364992"/>
              <a:gd name="connsiteX1" fmla="*/ 4925479 w 4925479"/>
              <a:gd name="connsiteY1" fmla="*/ 0 h 3364992"/>
              <a:gd name="connsiteX2" fmla="*/ 4921868 w 4925479"/>
              <a:gd name="connsiteY2" fmla="*/ 209033 h 3364992"/>
              <a:gd name="connsiteX3" fmla="*/ 4256422 w 4925479"/>
              <a:gd name="connsiteY3" fmla="*/ 3127175 h 3364992"/>
              <a:gd name="connsiteX4" fmla="*/ 4134952 w 4925479"/>
              <a:gd name="connsiteY4" fmla="*/ 3364992 h 3364992"/>
              <a:gd name="connsiteX5" fmla="*/ 0 w 4925479"/>
              <a:gd name="connsiteY5" fmla="*/ 3364992 h 3364992"/>
              <a:gd name="connsiteX6" fmla="*/ 79008 w 4925479"/>
              <a:gd name="connsiteY6" fmla="*/ 3202330 h 3364992"/>
              <a:gd name="connsiteX7" fmla="*/ 744454 w 4925479"/>
              <a:gd name="connsiteY7" fmla="*/ 284189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A63681-819A-4154-B28F-79A566B0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 dirty="0"/>
              <a:t>Onze ideeën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2B419-613B-4B18-B84B-7EA1F91D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700" dirty="0"/>
          </a:p>
          <a:p>
            <a:r>
              <a:rPr lang="nl-NL" sz="1700" dirty="0"/>
              <a:t>Energieopwekkende fiets</a:t>
            </a:r>
          </a:p>
          <a:p>
            <a:r>
              <a:rPr lang="nl-NL" sz="1700" dirty="0"/>
              <a:t>Licht sensor </a:t>
            </a:r>
          </a:p>
          <a:p>
            <a:r>
              <a:rPr lang="nl-NL" sz="1700" dirty="0"/>
              <a:t>Zonnepanelen </a:t>
            </a:r>
          </a:p>
          <a:p>
            <a:r>
              <a:rPr lang="nl-NL" sz="1700" dirty="0"/>
              <a:t>Draai deuren </a:t>
            </a:r>
          </a:p>
          <a:p>
            <a:r>
              <a:rPr lang="nl-NL" sz="1700" dirty="0"/>
              <a:t>Warmtepomp</a:t>
            </a:r>
          </a:p>
          <a:p>
            <a:r>
              <a:rPr lang="nl-NL" sz="1700" dirty="0"/>
              <a:t>Elektriciteit genererende ramen</a:t>
            </a:r>
          </a:p>
          <a:p>
            <a:r>
              <a:rPr lang="nl-NL" sz="1700" dirty="0"/>
              <a:t>Isolatie folie</a:t>
            </a:r>
          </a:p>
          <a:p>
            <a:endParaRPr lang="nl-NL" sz="1700" dirty="0"/>
          </a:p>
        </p:txBody>
      </p:sp>
      <p:pic>
        <p:nvPicPr>
          <p:cNvPr id="7" name="Afbeelding 6" descr="Afbeelding met vloer, binnen, boek, plank&#10;&#10;Beschrijving is gegenereerd met zeer hoge betrouwbaarheid">
            <a:extLst>
              <a:ext uri="{FF2B5EF4-FFF2-40B4-BE49-F238E27FC236}">
                <a16:creationId xmlns:a16="http://schemas.microsoft.com/office/drawing/2014/main" id="{BA0ADA7F-BA01-4833-AEB6-82B3436926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>
              <a:gd name="connsiteX0" fmla="*/ 0 w 4787628"/>
              <a:gd name="connsiteY0" fmla="*/ 0 h 3401568"/>
              <a:gd name="connsiteX1" fmla="*/ 4787628 w 4787628"/>
              <a:gd name="connsiteY1" fmla="*/ 0 h 3401568"/>
              <a:gd name="connsiteX2" fmla="*/ 4787628 w 4787628"/>
              <a:gd name="connsiteY2" fmla="*/ 3401568 h 3401568"/>
              <a:gd name="connsiteX3" fmla="*/ 762748 w 4787628"/>
              <a:gd name="connsiteY3" fmla="*/ 3401568 h 3401568"/>
              <a:gd name="connsiteX4" fmla="*/ 751436 w 4787628"/>
              <a:gd name="connsiteY4" fmla="*/ 2963954 h 3401568"/>
              <a:gd name="connsiteX5" fmla="*/ 93264 w 4787628"/>
              <a:gd name="connsiteY5" fmla="*/ 19228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84825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47F57F-3D8B-4D33-A9DC-5723EAAD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FFFFFF"/>
                </a:solidFill>
              </a:rPr>
              <a:t>Before and after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5C9C63-8244-4144-82E5-E91DA30EA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80" y="502261"/>
            <a:ext cx="3211039" cy="150116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48DFDE0-1ACC-4D3A-AB75-42451EC520E8}"/>
              </a:ext>
            </a:extLst>
          </p:cNvPr>
          <p:cNvPicPr/>
          <p:nvPr/>
        </p:nvPicPr>
        <p:blipFill rotWithShape="1">
          <a:blip r:embed="rId3"/>
          <a:srcRect l="-773" t="16068" r="5975" b="6330"/>
          <a:stretch/>
        </p:blipFill>
        <p:spPr bwMode="auto">
          <a:xfrm>
            <a:off x="8696790" y="523215"/>
            <a:ext cx="3169090" cy="145925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9D5F80-94DE-4F85-85E1-29D560D69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De </a:t>
            </a:r>
            <a:r>
              <a:rPr lang="nl-NL" sz="2000" dirty="0" err="1">
                <a:solidFill>
                  <a:srgbClr val="FFFFFF"/>
                </a:solidFill>
              </a:rPr>
              <a:t>after</a:t>
            </a:r>
            <a:r>
              <a:rPr lang="nl-NL" sz="2000" dirty="0">
                <a:solidFill>
                  <a:srgbClr val="FFFFFF"/>
                </a:solidFill>
              </a:rPr>
              <a:t> is te zien op de laptop van Mohamed-Amine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E865623-98D2-44BB-947F-DAE3E9BA9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081" y="3006379"/>
            <a:ext cx="3219976" cy="8452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2A7652-E396-4FEC-9146-706271F1DEA8}"/>
              </a:ext>
            </a:extLst>
          </p:cNvPr>
          <p:cNvPicPr/>
          <p:nvPr/>
        </p:nvPicPr>
        <p:blipFill rotWithShape="1">
          <a:blip r:embed="rId5"/>
          <a:srcRect l="7054" t="15117" r="11486" b="47286"/>
          <a:stretch/>
        </p:blipFill>
        <p:spPr bwMode="auto">
          <a:xfrm>
            <a:off x="8728432" y="3022326"/>
            <a:ext cx="3132898" cy="81334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2" name="Afbeelding 7">
            <a:extLst>
              <a:ext uri="{FF2B5EF4-FFF2-40B4-BE49-F238E27FC236}">
                <a16:creationId xmlns:a16="http://schemas.microsoft.com/office/drawing/2014/main" id="{97C4EE64-50E4-429D-A35A-C8C8D523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9406" r="18100" b="33961"/>
          <a:stretch>
            <a:fillRect/>
          </a:stretch>
        </p:blipFill>
        <p:spPr bwMode="auto">
          <a:xfrm>
            <a:off x="5163486" y="4712231"/>
            <a:ext cx="3211571" cy="17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3DB77E1-5F75-4A70-AAD2-BED6371DC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3765" y="4649694"/>
            <a:ext cx="2655140" cy="1878513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D2913B4-759E-4605-926E-124B25A2C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61" y="8613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1247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7C6F8-A982-48C2-A5A7-AA3F40CD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 dirty="0"/>
              <a:t>X factor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2F8A8A64-770C-4318-83D3-10F9FBFF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190206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2336D0-AE33-4E71-9024-9A549F62C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nl-NL" sz="2400" dirty="0"/>
              <a:t>Warmtepomp</a:t>
            </a:r>
          </a:p>
          <a:p>
            <a:r>
              <a:rPr lang="nl-NL" sz="2400" dirty="0"/>
              <a:t>Elektriciteit genererende ramen</a:t>
            </a:r>
          </a:p>
          <a:p>
            <a:r>
              <a:rPr lang="nl-NL" sz="2400" dirty="0"/>
              <a:t>Wij hebben aan de binnenkant gedacht</a:t>
            </a:r>
          </a:p>
        </p:txBody>
      </p:sp>
    </p:spTree>
    <p:extLst>
      <p:ext uri="{BB962C8B-B14F-4D97-AF65-F5344CB8AC3E}">
        <p14:creationId xmlns:p14="http://schemas.microsoft.com/office/powerpoint/2010/main" val="41452680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110</Words>
  <Application>Microsoft Office PowerPoint</Application>
  <PresentationFormat>Breedbeeld</PresentationFormat>
  <Paragraphs>40</Paragraphs>
  <Slides>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De nieuwe Brenner </vt:lpstr>
      <vt:lpstr>Inhoud </vt:lpstr>
      <vt:lpstr>Time line </vt:lpstr>
      <vt:lpstr>Wat was onze opdracht </vt:lpstr>
      <vt:lpstr>Deliverables </vt:lpstr>
      <vt:lpstr>Onze ideeën </vt:lpstr>
      <vt:lpstr>Before and after </vt:lpstr>
      <vt:lpstr>X factor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nieuwe Brenner </dc:title>
  <dc:creator>B'lyou, M. (Malissa)</dc:creator>
  <cp:lastModifiedBy>B'lyou, M. (Malissa)</cp:lastModifiedBy>
  <cp:revision>3</cp:revision>
  <dcterms:created xsi:type="dcterms:W3CDTF">2019-12-09T13:28:56Z</dcterms:created>
  <dcterms:modified xsi:type="dcterms:W3CDTF">2019-12-10T09:55:46Z</dcterms:modified>
</cp:coreProperties>
</file>